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84" r:id="rId14"/>
    <p:sldId id="273" r:id="rId15"/>
    <p:sldId id="272" r:id="rId16"/>
    <p:sldId id="288" r:id="rId17"/>
    <p:sldId id="307" r:id="rId18"/>
    <p:sldId id="366" r:id="rId19"/>
    <p:sldId id="364" r:id="rId20"/>
    <p:sldId id="327" r:id="rId21"/>
    <p:sldId id="274" r:id="rId22"/>
    <p:sldId id="292" r:id="rId23"/>
    <p:sldId id="363" r:id="rId24"/>
    <p:sldId id="306" r:id="rId25"/>
    <p:sldId id="312" r:id="rId26"/>
    <p:sldId id="293" r:id="rId27"/>
    <p:sldId id="308" r:id="rId28"/>
    <p:sldId id="309" r:id="rId29"/>
    <p:sldId id="313" r:id="rId30"/>
    <p:sldId id="315" r:id="rId31"/>
    <p:sldId id="314" r:id="rId32"/>
    <p:sldId id="316" r:id="rId33"/>
    <p:sldId id="310" r:id="rId34"/>
    <p:sldId id="311" r:id="rId35"/>
    <p:sldId id="354" r:id="rId36"/>
    <p:sldId id="353" r:id="rId37"/>
    <p:sldId id="351" r:id="rId38"/>
    <p:sldId id="352" r:id="rId39"/>
    <p:sldId id="285" r:id="rId40"/>
    <p:sldId id="283" r:id="rId41"/>
    <p:sldId id="286" r:id="rId42"/>
    <p:sldId id="290" r:id="rId43"/>
    <p:sldId id="267" r:id="rId44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46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://182.92.3.13:2333/docs&#13;" TargetMode="External"/><Relationship Id="rId2" Type="http://schemas.openxmlformats.org/officeDocument/2006/relationships/tags" Target="../tags/tag16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C:\Users\86155\Desktop\tree1.PNGtre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4570" y="148590"/>
            <a:ext cx="3404235" cy="6447790"/>
          </a:xfrm>
          <a:prstGeom prst="rect">
            <a:avLst/>
          </a:prstGeom>
        </p:spPr>
      </p:pic>
      <p:pic>
        <p:nvPicPr>
          <p:cNvPr id="5" name="图片 4" descr="tre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902460"/>
            <a:ext cx="4000500" cy="4693920"/>
          </a:xfrm>
          <a:prstGeom prst="rect">
            <a:avLst/>
          </a:prstGeom>
        </p:spPr>
      </p:pic>
      <p:pic>
        <p:nvPicPr>
          <p:cNvPr id="7" name="图片 6" descr="tre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0" y="147320"/>
            <a:ext cx="3072765" cy="64490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511550" y="1902460"/>
            <a:ext cx="91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179945" y="148590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793095" y="147320"/>
            <a:ext cx="127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a"/>
          <p:cNvPicPr>
            <a:picLocks noChangeAspect="1"/>
          </p:cNvPicPr>
          <p:nvPr/>
        </p:nvPicPr>
        <p:blipFill>
          <a:blip r:embed="rId2"/>
          <a:srcRect r="23733"/>
          <a:stretch>
            <a:fillRect/>
          </a:stretch>
        </p:blipFill>
        <p:spPr>
          <a:xfrm>
            <a:off x="284480" y="884555"/>
            <a:ext cx="5311775" cy="1981200"/>
          </a:xfrm>
          <a:prstGeom prst="rect">
            <a:avLst/>
          </a:prstGeom>
        </p:spPr>
      </p:pic>
      <p:pic>
        <p:nvPicPr>
          <p:cNvPr id="4" name="图片 3" descr="b"/>
          <p:cNvPicPr>
            <a:picLocks noChangeAspect="1"/>
          </p:cNvPicPr>
          <p:nvPr/>
        </p:nvPicPr>
        <p:blipFill>
          <a:blip r:embed="rId3"/>
          <a:srcRect r="6763"/>
          <a:stretch>
            <a:fillRect/>
          </a:stretch>
        </p:blipFill>
        <p:spPr>
          <a:xfrm>
            <a:off x="5705475" y="1375410"/>
            <a:ext cx="6486525" cy="4427220"/>
          </a:xfrm>
          <a:prstGeom prst="rect">
            <a:avLst/>
          </a:prstGeom>
        </p:spPr>
      </p:pic>
      <p:pic>
        <p:nvPicPr>
          <p:cNvPr id="5" name="图片 4" descr="c"/>
          <p:cNvPicPr>
            <a:picLocks noChangeAspect="1"/>
          </p:cNvPicPr>
          <p:nvPr/>
        </p:nvPicPr>
        <p:blipFill>
          <a:blip r:embed="rId4"/>
          <a:srcRect r="23565"/>
          <a:stretch>
            <a:fillRect/>
          </a:stretch>
        </p:blipFill>
        <p:spPr>
          <a:xfrm>
            <a:off x="284480" y="2943860"/>
            <a:ext cx="5311775" cy="336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"/>
          <p:cNvPicPr>
            <a:picLocks noChangeAspect="1"/>
          </p:cNvPicPr>
          <p:nvPr/>
        </p:nvPicPr>
        <p:blipFill>
          <a:blip r:embed="rId1"/>
          <a:srcRect r="20486"/>
          <a:stretch>
            <a:fillRect/>
          </a:stretch>
        </p:blipFill>
        <p:spPr>
          <a:xfrm>
            <a:off x="428625" y="434340"/>
            <a:ext cx="5525770" cy="37185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 descr="e"/>
          <p:cNvPicPr>
            <a:picLocks noChangeAspect="1"/>
          </p:cNvPicPr>
          <p:nvPr/>
        </p:nvPicPr>
        <p:blipFill>
          <a:blip r:embed="rId3"/>
          <a:srcRect r="20779"/>
          <a:stretch>
            <a:fillRect/>
          </a:stretch>
        </p:blipFill>
        <p:spPr>
          <a:xfrm>
            <a:off x="6203950" y="1120140"/>
            <a:ext cx="5517515" cy="4617720"/>
          </a:xfrm>
          <a:prstGeom prst="rect">
            <a:avLst/>
          </a:prstGeom>
        </p:spPr>
      </p:pic>
      <p:pic>
        <p:nvPicPr>
          <p:cNvPr id="9" name="图片 8" descr="f"/>
          <p:cNvPicPr>
            <a:picLocks noChangeAspect="1"/>
          </p:cNvPicPr>
          <p:nvPr/>
        </p:nvPicPr>
        <p:blipFill>
          <a:blip r:embed="rId4"/>
          <a:srcRect r="21092"/>
          <a:stretch>
            <a:fillRect/>
          </a:stretch>
        </p:blipFill>
        <p:spPr>
          <a:xfrm>
            <a:off x="428625" y="4152900"/>
            <a:ext cx="552577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back.PNGbac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3" tooltip="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rr.PNGr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533400"/>
            <a:ext cx="12192000" cy="60769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登录页面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nn.PNGn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3400"/>
            <a:ext cx="12192635" cy="6013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oo.PNGo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4988"/>
            <a:ext cx="12192635" cy="60102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qq.PNGqq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5305"/>
            <a:ext cx="12201525" cy="60559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功能扩展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加入页面深浅色模式转换按钮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PP_MARK_KEY" val="17ed6e59-ffc1-40c0-9d0c-ba6e9e1db02a"/>
  <p:tag name="COMMONDATA" val="eyJjb3VudCI6MjI1LCJoZGlkIjoiZmZkMDAxNWUyZWIyNWI3NGU2NTIwNmFmMjJmMzIzODYiLCJ1c2VyQ291bnQiOjIyNX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3289</Words>
  <Application>WPS 演示</Application>
  <PresentationFormat>宽屏</PresentationFormat>
  <Paragraphs>272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253</cp:revision>
  <dcterms:created xsi:type="dcterms:W3CDTF">2019-03-11T08:01:00Z</dcterms:created>
  <dcterms:modified xsi:type="dcterms:W3CDTF">2023-05-29T15:24:33Z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